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430402-165E-3B38-FF1D-CF5C3ECCB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0985E9-2863-1D21-941E-36EEBB93B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91B5FC-7E6D-087B-B0C4-7561D0FEF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FFBCD-F3D9-4F82-8C82-86374023F0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6933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B09354-3A6B-63A4-F117-76F442738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7E5465-544B-C84B-8568-4030CA0E9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78FBF-1E8B-B8AD-308A-03391254B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9DAFB-3DF5-43FF-906E-320B2B0AA2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1863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9EB238-B31B-FF41-2FC1-39AA766106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309414-C489-2E6B-EFDE-0BFF43C3E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AA9C98-827F-B58C-47AC-3273A5585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8AB7C-776B-4EE3-8106-A522CF9FE3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41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C1E35B-961A-4BBA-0D6B-755ACA605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DE8E0F-792A-5978-636F-231CDA091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9777CE-2031-7101-EA55-0CB772831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01671-01BA-496A-9889-383849C204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2330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9D290B-4A46-0E44-CB4E-B1FFB8759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55F84A-8588-3080-CA49-F00A35BCB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3E6BC-090B-F431-6505-97486FF30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13E4A-2F24-4CD2-B14C-3965503F0A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3903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316F7D0-956D-88DB-BD59-053A0E246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CC99D90-5ABF-20C6-F82F-5C61611EF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B3AF3E1-3690-8ECE-595C-63FBF2948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80098-E83D-4A86-A989-F6E6B7DB58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0628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F4D4191-05B1-8E19-7E65-2CC2DCC3F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751BE1C-425E-6DA9-4BB6-2256B933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5AA086F-54AE-4CD0-D0BD-69EEF01CF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897A4-2752-4C07-B9B4-B75D3BA1A3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8201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9124893-3701-FBA2-1413-3F8BBD621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D6EE6E4-8A38-B994-1EA7-D175001F6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E6F14FE-0AAC-2236-488D-B10C76DA8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541B6-A8CB-42D3-841A-65E95F5075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5549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1F13005-6B35-3745-4809-BB0A68B26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0E06BCE-1E3E-445A-0235-07BCDA237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E71B863-8629-E181-1DC4-C7757A01C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80A4A-20A8-4F0A-BE8F-9ED6FA8989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8845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033B588-2816-40A7-1723-386A65F44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8243BEC-15F2-78C5-5AA0-D3450F429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996ED6-74D7-CDE6-A736-FB6F7DDF1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64B09-87DB-46CE-B20D-412C87EB78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2943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E432569-9D82-A1AA-5A7F-8B5FBB75D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705D508-6A6C-E307-E7C5-82A51A966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1275EA2-6640-9CD4-1EEB-3DD7FE204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B0A10-988E-4FC9-92AF-D8F686D279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8355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6713832-4D69-8A33-2F00-41AFA88A06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042D6BC-C959-05F4-3C32-80C72F3043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2FEB2E-C1C7-0A2D-B8C7-973C641CFB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0C5071-3A9D-C9A0-516B-7851ED15F2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74A749-DE0F-FED9-8968-BE1415C8A3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149F0CE-4416-498D-BE9A-19F855834D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568E6A9B-E521-2513-ED87-D230C2D8F5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31837" y="2017625"/>
            <a:ext cx="10728325" cy="2822749"/>
          </a:xfrm>
        </p:spPr>
        <p:txBody>
          <a:bodyPr/>
          <a:lstStyle/>
          <a:p>
            <a:r>
              <a:rPr lang="en-AU" altLang="en-US" sz="4000" dirty="0"/>
              <a:t>We'll sing in the morning the songs of salvation,</a:t>
            </a:r>
          </a:p>
          <a:p>
            <a:r>
              <a:rPr lang="en-AU" altLang="en-US" sz="4000" dirty="0"/>
              <a:t>We'll sing in the noontide the songs of his love,</a:t>
            </a:r>
          </a:p>
          <a:p>
            <a:r>
              <a:rPr lang="en-AU" altLang="en-US" sz="4000" dirty="0"/>
              <a:t>And when we arrive at the end of our journey</a:t>
            </a:r>
          </a:p>
          <a:p>
            <a:r>
              <a:rPr lang="en-AU" altLang="en-US" sz="4000" dirty="0"/>
              <a:t>We'll sing the songs of Zion in the courts above.</a:t>
            </a:r>
            <a:endParaRPr lang="en-US" alt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92F403-A831-1493-96A9-FDD778030935}"/>
              </a:ext>
            </a:extLst>
          </p:cNvPr>
          <p:cNvSpPr txBox="1"/>
          <p:nvPr/>
        </p:nvSpPr>
        <p:spPr>
          <a:xfrm>
            <a:off x="263525" y="6092825"/>
            <a:ext cx="29225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We'll sing in the morning the songs of salvation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Edward Henry Joy (1871-1949)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</a:t>
            </a:r>
            <a:endParaRPr lang="en-AU" sz="1050" dirty="0"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</TotalTime>
  <Words>64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</dc:creator>
  <cp:lastModifiedBy>Narelle Wheaton</cp:lastModifiedBy>
  <cp:revision>4</cp:revision>
  <dcterms:created xsi:type="dcterms:W3CDTF">1999-05-14T02:30:03Z</dcterms:created>
  <dcterms:modified xsi:type="dcterms:W3CDTF">2023-08-10T03:59:08Z</dcterms:modified>
</cp:coreProperties>
</file>